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9E1E6-7961-4CF4-8C43-B22B19F842CB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F9FAB5A-5F2E-4898-BEF7-41B5DCF3AD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9E1E6-7961-4CF4-8C43-B22B19F842CB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AB5A-5F2E-4898-BEF7-41B5DCF3A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9E1E6-7961-4CF4-8C43-B22B19F842CB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AB5A-5F2E-4898-BEF7-41B5DCF3A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9E1E6-7961-4CF4-8C43-B22B19F842CB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AB5A-5F2E-4898-BEF7-41B5DCF3AD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9E1E6-7961-4CF4-8C43-B22B19F842CB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F9FAB5A-5F2E-4898-BEF7-41B5DCF3A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9E1E6-7961-4CF4-8C43-B22B19F842CB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AB5A-5F2E-4898-BEF7-41B5DCF3AD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9E1E6-7961-4CF4-8C43-B22B19F842CB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AB5A-5F2E-4898-BEF7-41B5DCF3AD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9E1E6-7961-4CF4-8C43-B22B19F842CB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AB5A-5F2E-4898-BEF7-41B5DCF3A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9E1E6-7961-4CF4-8C43-B22B19F842CB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AB5A-5F2E-4898-BEF7-41B5DCF3A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9E1E6-7961-4CF4-8C43-B22B19F842CB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AB5A-5F2E-4898-BEF7-41B5DCF3AD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9E1E6-7961-4CF4-8C43-B22B19F842CB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F9FAB5A-5F2E-4898-BEF7-41B5DCF3AD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C9E1E6-7961-4CF4-8C43-B22B19F842CB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F9FAB5A-5F2E-4898-BEF7-41B5DCF3A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By</a:t>
            </a:r>
          </a:p>
          <a:p>
            <a:pPr algn="r"/>
            <a:r>
              <a:rPr lang="en-US" dirty="0" err="1" smtClean="0">
                <a:solidFill>
                  <a:schemeClr val="tx1"/>
                </a:solidFill>
              </a:rPr>
              <a:t>RABIA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en-US" dirty="0" smtClean="0">
                <a:solidFill>
                  <a:schemeClr val="tx1"/>
                </a:solidFill>
              </a:rPr>
              <a:t>Sports Sciences &amp; Physical Education , </a:t>
            </a:r>
            <a:r>
              <a:rPr lang="en-US" dirty="0" smtClean="0">
                <a:solidFill>
                  <a:schemeClr val="tx1"/>
                </a:solidFill>
              </a:rPr>
              <a:t>LCWU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Human Movements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Motion 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676400"/>
            <a:ext cx="5867400" cy="3742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Forms of Motion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Most human movement is general motion, a complex combination of linear and angular motion components. </a:t>
            </a:r>
          </a:p>
          <a:p>
            <a:r>
              <a:rPr lang="en-US" dirty="0" smtClean="0"/>
              <a:t>Since linear and angular motion are “pure” forms of motion, it is sometimes useful to break complex movements down into their linear and angular components when performing an analysis.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Linear Motion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315200" cy="1524000"/>
          </a:xfrm>
        </p:spPr>
        <p:txBody>
          <a:bodyPr/>
          <a:lstStyle/>
          <a:p>
            <a:r>
              <a:rPr lang="en-US" dirty="0" smtClean="0"/>
              <a:t>linear motion involves uniform motion</a:t>
            </a:r>
          </a:p>
          <a:p>
            <a:r>
              <a:rPr lang="en-US" dirty="0" smtClean="0"/>
              <a:t>Linear motion is also referred to as </a:t>
            </a:r>
            <a:r>
              <a:rPr lang="en-US" dirty="0" err="1" smtClean="0"/>
              <a:t>translatory</a:t>
            </a:r>
            <a:r>
              <a:rPr lang="en-US" dirty="0" smtClean="0"/>
              <a:t> motion, or translation.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3429000"/>
            <a:ext cx="19812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895600"/>
            <a:ext cx="5791200" cy="2514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sleeping passenger on a smooth airplane flight is being translated through the air.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Linear motion may also be thought of as motion along a line.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Rectilinear &amp; Curvilinear Motion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219200"/>
          </a:xfrm>
        </p:spPr>
        <p:txBody>
          <a:bodyPr/>
          <a:lstStyle/>
          <a:p>
            <a:r>
              <a:rPr lang="en-US" dirty="0" smtClean="0"/>
              <a:t>If the line is straight, the motion is rectilinear</a:t>
            </a:r>
          </a:p>
          <a:p>
            <a:r>
              <a:rPr lang="en-US" dirty="0" smtClean="0"/>
              <a:t>If the line is curved, the motion is curvilinear.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2438400"/>
            <a:ext cx="1905000" cy="1934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569" y="2514600"/>
            <a:ext cx="1868676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4343400"/>
            <a:ext cx="1828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05400" y="4419600"/>
            <a:ext cx="1905000" cy="2014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Angular Motion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895600"/>
          </a:xfrm>
        </p:spPr>
        <p:txBody>
          <a:bodyPr>
            <a:noAutofit/>
          </a:bodyPr>
          <a:lstStyle/>
          <a:p>
            <a:pPr algn="just"/>
            <a:r>
              <a:rPr lang="en-US" dirty="0" smtClean="0"/>
              <a:t>Angular motion is rotation around a central imaginary line known as the axis of rotation, which is oriented perpendicular to the plane in which the rotation occurs. When a gymnast performs a giant circle on a bar, the entire body rotates, with the axis of rotation passing through the center of the bar.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3505200"/>
            <a:ext cx="2838450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General Motion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267200"/>
          </a:xfrm>
        </p:spPr>
        <p:txBody>
          <a:bodyPr>
            <a:noAutofit/>
          </a:bodyPr>
          <a:lstStyle/>
          <a:p>
            <a:r>
              <a:rPr lang="en-US" dirty="0" smtClean="0"/>
              <a:t>When translation and rotation movement are combined, the resulting movement is general motion. </a:t>
            </a:r>
          </a:p>
          <a:p>
            <a:pPr>
              <a:buNone/>
            </a:pPr>
            <a:r>
              <a:rPr lang="en-US" b="1" dirty="0" smtClean="0"/>
              <a:t>Example</a:t>
            </a:r>
          </a:p>
          <a:p>
            <a:r>
              <a:rPr lang="en-US" dirty="0" smtClean="0"/>
              <a:t>A football kicked end over end translates through the air as it simultaneously rotates around a central axis </a:t>
            </a:r>
          </a:p>
          <a:p>
            <a:r>
              <a:rPr lang="en-US" dirty="0" smtClean="0"/>
              <a:t>A runner is translated along by angular movements of body segments at the hip, knee, and ankle. </a:t>
            </a:r>
          </a:p>
          <a:p>
            <a:pPr>
              <a:buNone/>
            </a:pPr>
            <a:r>
              <a:rPr lang="en-US" b="1" dirty="0" smtClean="0"/>
              <a:t>Note:</a:t>
            </a:r>
            <a:r>
              <a:rPr lang="en-US" dirty="0" smtClean="0"/>
              <a:t> Human movement usually consists of general motion rather than pure linear or angular motion.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 smtClean="0">
                <a:solidFill>
                  <a:schemeClr val="tx1"/>
                </a:solidFill>
              </a:rPr>
              <a:t>OSCILLATING MOTION</a:t>
            </a:r>
            <a:endParaRPr lang="en-US" b="1" cap="all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24800" cy="3352800"/>
          </a:xfrm>
        </p:spPr>
        <p:txBody>
          <a:bodyPr>
            <a:noAutofit/>
          </a:bodyPr>
          <a:lstStyle/>
          <a:p>
            <a:r>
              <a:rPr lang="en-US" dirty="0" smtClean="0"/>
              <a:t>Something that oscillates moves back and forth. Anything that repeats the motion cycle after a certain period is considered to be oscillating. </a:t>
            </a:r>
          </a:p>
          <a:p>
            <a:r>
              <a:rPr lang="en-US" dirty="0" smtClean="0"/>
              <a:t>This type of motion is found everywhere in our world.</a:t>
            </a:r>
          </a:p>
          <a:p>
            <a:pPr>
              <a:buNone/>
            </a:pPr>
            <a:r>
              <a:rPr lang="en-US" b="1" dirty="0" smtClean="0"/>
              <a:t>Example:</a:t>
            </a:r>
          </a:p>
          <a:p>
            <a:r>
              <a:rPr lang="en-US" dirty="0" smtClean="0"/>
              <a:t>The pendulum of a clock  or Simple pendulum</a:t>
            </a:r>
          </a:p>
          <a:p>
            <a:r>
              <a:rPr lang="en-US" dirty="0" smtClean="0"/>
              <a:t>Sound waves.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724400"/>
            <a:ext cx="116205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4648200"/>
            <a:ext cx="181927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4724400"/>
            <a:ext cx="24955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 smtClean="0">
                <a:solidFill>
                  <a:schemeClr val="tx1"/>
                </a:solidFill>
              </a:rPr>
              <a:t>ROTARY MOTION</a:t>
            </a:r>
            <a:endParaRPr lang="en-US" b="1" cap="all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24800" cy="2895600"/>
          </a:xfrm>
        </p:spPr>
        <p:txBody>
          <a:bodyPr>
            <a:noAutofit/>
          </a:bodyPr>
          <a:lstStyle/>
          <a:p>
            <a:r>
              <a:rPr lang="en-US" dirty="0" smtClean="0"/>
              <a:t>Rotary motion is anything that moves in a circle. </a:t>
            </a:r>
          </a:p>
          <a:p>
            <a:pPr>
              <a:buNone/>
            </a:pPr>
            <a:r>
              <a:rPr lang="en-US" b="1" dirty="0" smtClean="0"/>
              <a:t>Example:</a:t>
            </a:r>
          </a:p>
          <a:p>
            <a:r>
              <a:rPr lang="en-US" dirty="0" smtClean="0"/>
              <a:t>Movement of earth around Sun.</a:t>
            </a:r>
          </a:p>
          <a:p>
            <a:r>
              <a:rPr lang="en-US" dirty="0" smtClean="0"/>
              <a:t>And movement of moon around earth</a:t>
            </a:r>
          </a:p>
          <a:p>
            <a:pPr>
              <a:buNone/>
            </a:pPr>
            <a:r>
              <a:rPr lang="en-US" dirty="0" smtClean="0"/>
              <a:t>	Rotation &amp; revolution of earth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4495800"/>
            <a:ext cx="216217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4800600"/>
            <a:ext cx="218122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4648200"/>
            <a:ext cx="25050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699</TotalTime>
  <Words>348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Human Movements</vt:lpstr>
      <vt:lpstr>Motion </vt:lpstr>
      <vt:lpstr>Forms of Motion </vt:lpstr>
      <vt:lpstr>Linear Motion</vt:lpstr>
      <vt:lpstr>Rectilinear &amp; Curvilinear Motion</vt:lpstr>
      <vt:lpstr>Angular Motion</vt:lpstr>
      <vt:lpstr>General Motion</vt:lpstr>
      <vt:lpstr>OSCILLATING MOTION</vt:lpstr>
      <vt:lpstr>ROTARY MOTION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Motion</dc:title>
  <dc:creator>user</dc:creator>
  <cp:lastModifiedBy>Barza Shahzad</cp:lastModifiedBy>
  <cp:revision>16</cp:revision>
  <dcterms:created xsi:type="dcterms:W3CDTF">2020-03-24T17:15:35Z</dcterms:created>
  <dcterms:modified xsi:type="dcterms:W3CDTF">2020-03-26T11:19:20Z</dcterms:modified>
</cp:coreProperties>
</file>